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5" r:id="rId2"/>
    <p:sldId id="287" r:id="rId3"/>
    <p:sldId id="288" r:id="rId4"/>
    <p:sldId id="266" r:id="rId5"/>
    <p:sldId id="272" r:id="rId6"/>
    <p:sldId id="268" r:id="rId7"/>
    <p:sldId id="276" r:id="rId8"/>
    <p:sldId id="277" r:id="rId9"/>
    <p:sldId id="278" r:id="rId10"/>
    <p:sldId id="271" r:id="rId11"/>
    <p:sldId id="275" r:id="rId12"/>
    <p:sldId id="274" r:id="rId13"/>
    <p:sldId id="269" r:id="rId14"/>
    <p:sldId id="273" r:id="rId15"/>
    <p:sldId id="279" r:id="rId16"/>
    <p:sldId id="280" r:id="rId17"/>
    <p:sldId id="283" r:id="rId18"/>
    <p:sldId id="286" r:id="rId19"/>
    <p:sldId id="284" r:id="rId20"/>
    <p:sldId id="285" r:id="rId21"/>
    <p:sldId id="282" r:id="rId2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36672-9F40-6849-9C0B-D3BB8543299B}" v="1" dt="2022-05-12T14:50:18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395" autoAdjust="0"/>
  </p:normalViewPr>
  <p:slideViewPr>
    <p:cSldViewPr>
      <p:cViewPr varScale="1">
        <p:scale>
          <a:sx n="109" d="100"/>
          <a:sy n="109" d="100"/>
        </p:scale>
        <p:origin x="21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el Rosenfeldt Anderson" userId="01f7fe98-3a73-42dc-a25b-5944dd4d1a12" providerId="ADAL" clId="{92936672-9F40-6849-9C0B-D3BB8543299B}"/>
    <pc:docChg chg="custSel modSld modMainMaster modNotesMaster">
      <pc:chgData name="Mikkel Rosenfeldt Anderson" userId="01f7fe98-3a73-42dc-a25b-5944dd4d1a12" providerId="ADAL" clId="{92936672-9F40-6849-9C0B-D3BB8543299B}" dt="2022-05-12T14:50:18.419" v="1" actId="27636"/>
      <pc:docMkLst>
        <pc:docMk/>
      </pc:docMkLst>
      <pc:sldChg chg="modNotes">
        <pc:chgData name="Mikkel Rosenfeldt Anderson" userId="01f7fe98-3a73-42dc-a25b-5944dd4d1a12" providerId="ADAL" clId="{92936672-9F40-6849-9C0B-D3BB8543299B}" dt="2022-05-12T14:50:18.244" v="0"/>
        <pc:sldMkLst>
          <pc:docMk/>
          <pc:sldMk cId="1347946026" sldId="265"/>
        </pc:sldMkLst>
      </pc:sldChg>
      <pc:sldChg chg="modSp">
        <pc:chgData name="Mikkel Rosenfeldt Anderson" userId="01f7fe98-3a73-42dc-a25b-5944dd4d1a12" providerId="ADAL" clId="{92936672-9F40-6849-9C0B-D3BB8543299B}" dt="2022-05-12T14:50:18.244" v="0"/>
        <pc:sldMkLst>
          <pc:docMk/>
          <pc:sldMk cId="3159710918" sldId="268"/>
        </pc:sldMkLst>
        <pc:spChg chg="mod">
          <ac:chgData name="Mikkel Rosenfeldt Anderson" userId="01f7fe98-3a73-42dc-a25b-5944dd4d1a12" providerId="ADAL" clId="{92936672-9F40-6849-9C0B-D3BB8543299B}" dt="2022-05-12T14:50:18.244" v="0"/>
          <ac:spMkLst>
            <pc:docMk/>
            <pc:sldMk cId="3159710918" sldId="268"/>
            <ac:spMk id="3" creationId="{DC2FD53E-9644-43A9-B900-05C94EAA1080}"/>
          </ac:spMkLst>
        </pc:spChg>
        <pc:spChg chg="mod">
          <ac:chgData name="Mikkel Rosenfeldt Anderson" userId="01f7fe98-3a73-42dc-a25b-5944dd4d1a12" providerId="ADAL" clId="{92936672-9F40-6849-9C0B-D3BB8543299B}" dt="2022-05-12T14:50:18.244" v="0"/>
          <ac:spMkLst>
            <pc:docMk/>
            <pc:sldMk cId="3159710918" sldId="268"/>
            <ac:spMk id="4" creationId="{B2FCC388-47AA-432A-8AFC-B971296125D5}"/>
          </ac:spMkLst>
        </pc:spChg>
        <pc:graphicFrameChg chg="mod">
          <ac:chgData name="Mikkel Rosenfeldt Anderson" userId="01f7fe98-3a73-42dc-a25b-5944dd4d1a12" providerId="ADAL" clId="{92936672-9F40-6849-9C0B-D3BB8543299B}" dt="2022-05-12T14:50:18.244" v="0"/>
          <ac:graphicFrameMkLst>
            <pc:docMk/>
            <pc:sldMk cId="3159710918" sldId="268"/>
            <ac:graphicFrameMk id="6" creationId="{9EA323EB-878C-AB34-2D47-B752E1FE98F8}"/>
          </ac:graphicFrameMkLst>
        </pc:graphicFrameChg>
      </pc:sldChg>
      <pc:sldChg chg="modSp modNotes">
        <pc:chgData name="Mikkel Rosenfeldt Anderson" userId="01f7fe98-3a73-42dc-a25b-5944dd4d1a12" providerId="ADAL" clId="{92936672-9F40-6849-9C0B-D3BB8543299B}" dt="2022-05-12T14:50:18.244" v="0"/>
        <pc:sldMkLst>
          <pc:docMk/>
          <pc:sldMk cId="1980591168" sldId="269"/>
        </pc:sldMkLst>
        <pc:picChg chg="mod">
          <ac:chgData name="Mikkel Rosenfeldt Anderson" userId="01f7fe98-3a73-42dc-a25b-5944dd4d1a12" providerId="ADAL" clId="{92936672-9F40-6849-9C0B-D3BB8543299B}" dt="2022-05-12T14:50:18.244" v="0"/>
          <ac:picMkLst>
            <pc:docMk/>
            <pc:sldMk cId="1980591168" sldId="269"/>
            <ac:picMk id="2050" creationId="{1E6EBF2E-1DAF-41B1-8581-AE9908D54FE9}"/>
          </ac:picMkLst>
        </pc:picChg>
      </pc:sldChg>
      <pc:sldChg chg="modSp mod">
        <pc:chgData name="Mikkel Rosenfeldt Anderson" userId="01f7fe98-3a73-42dc-a25b-5944dd4d1a12" providerId="ADAL" clId="{92936672-9F40-6849-9C0B-D3BB8543299B}" dt="2022-05-12T14:50:18.419" v="1" actId="27636"/>
        <pc:sldMkLst>
          <pc:docMk/>
          <pc:sldMk cId="1868714489" sldId="273"/>
        </pc:sldMkLst>
        <pc:spChg chg="mod">
          <ac:chgData name="Mikkel Rosenfeldt Anderson" userId="01f7fe98-3a73-42dc-a25b-5944dd4d1a12" providerId="ADAL" clId="{92936672-9F40-6849-9C0B-D3BB8543299B}" dt="2022-05-12T14:50:18.419" v="1" actId="27636"/>
          <ac:spMkLst>
            <pc:docMk/>
            <pc:sldMk cId="1868714489" sldId="273"/>
            <ac:spMk id="3" creationId="{6FD1CFA7-74A8-489A-B42D-D5198E0D08A7}"/>
          </ac:spMkLst>
        </pc:spChg>
        <pc:graphicFrameChg chg="mod">
          <ac:chgData name="Mikkel Rosenfeldt Anderson" userId="01f7fe98-3a73-42dc-a25b-5944dd4d1a12" providerId="ADAL" clId="{92936672-9F40-6849-9C0B-D3BB8543299B}" dt="2022-05-12T14:50:18.244" v="0"/>
          <ac:graphicFrameMkLst>
            <pc:docMk/>
            <pc:sldMk cId="1868714489" sldId="273"/>
            <ac:graphicFrameMk id="5" creationId="{8E871CD3-42F9-47E2-AAC7-17AC0623B0A0}"/>
          </ac:graphicFrameMkLst>
        </pc:graphicFrameChg>
      </pc:sldChg>
      <pc:sldChg chg="modSp modNotes">
        <pc:chgData name="Mikkel Rosenfeldt Anderson" userId="01f7fe98-3a73-42dc-a25b-5944dd4d1a12" providerId="ADAL" clId="{92936672-9F40-6849-9C0B-D3BB8543299B}" dt="2022-05-12T14:50:18.244" v="0"/>
        <pc:sldMkLst>
          <pc:docMk/>
          <pc:sldMk cId="3391108233" sldId="274"/>
        </pc:sldMkLst>
        <pc:picChg chg="mod">
          <ac:chgData name="Mikkel Rosenfeldt Anderson" userId="01f7fe98-3a73-42dc-a25b-5944dd4d1a12" providerId="ADAL" clId="{92936672-9F40-6849-9C0B-D3BB8543299B}" dt="2022-05-12T14:50:18.244" v="0"/>
          <ac:picMkLst>
            <pc:docMk/>
            <pc:sldMk cId="3391108233" sldId="274"/>
            <ac:picMk id="6" creationId="{077CCE91-A2C6-4A7F-AB7E-789FF9495741}"/>
          </ac:picMkLst>
        </pc:picChg>
      </pc:sldChg>
      <pc:sldChg chg="modSp">
        <pc:chgData name="Mikkel Rosenfeldt Anderson" userId="01f7fe98-3a73-42dc-a25b-5944dd4d1a12" providerId="ADAL" clId="{92936672-9F40-6849-9C0B-D3BB8543299B}" dt="2022-05-12T14:50:18.244" v="0"/>
        <pc:sldMkLst>
          <pc:docMk/>
          <pc:sldMk cId="4068894378" sldId="276"/>
        </pc:sldMkLst>
        <pc:picChg chg="mod">
          <ac:chgData name="Mikkel Rosenfeldt Anderson" userId="01f7fe98-3a73-42dc-a25b-5944dd4d1a12" providerId="ADAL" clId="{92936672-9F40-6849-9C0B-D3BB8543299B}" dt="2022-05-12T14:50:18.244" v="0"/>
          <ac:picMkLst>
            <pc:docMk/>
            <pc:sldMk cId="4068894378" sldId="276"/>
            <ac:picMk id="1030" creationId="{6EFB9504-E217-41C4-BC92-E14D28305857}"/>
          </ac:picMkLst>
        </pc:picChg>
      </pc:sldChg>
      <pc:sldChg chg="modSp">
        <pc:chgData name="Mikkel Rosenfeldt Anderson" userId="01f7fe98-3a73-42dc-a25b-5944dd4d1a12" providerId="ADAL" clId="{92936672-9F40-6849-9C0B-D3BB8543299B}" dt="2022-05-12T14:50:18.244" v="0"/>
        <pc:sldMkLst>
          <pc:docMk/>
          <pc:sldMk cId="1726131075" sldId="277"/>
        </pc:sldMkLst>
        <pc:picChg chg="mod">
          <ac:chgData name="Mikkel Rosenfeldt Anderson" userId="01f7fe98-3a73-42dc-a25b-5944dd4d1a12" providerId="ADAL" clId="{92936672-9F40-6849-9C0B-D3BB8543299B}" dt="2022-05-12T14:50:18.244" v="0"/>
          <ac:picMkLst>
            <pc:docMk/>
            <pc:sldMk cId="1726131075" sldId="277"/>
            <ac:picMk id="2050" creationId="{D0F44B2F-B95C-49C2-BFA0-B155D1C676DB}"/>
          </ac:picMkLst>
        </pc:picChg>
      </pc:sldChg>
      <pc:sldChg chg="modSp">
        <pc:chgData name="Mikkel Rosenfeldt Anderson" userId="01f7fe98-3a73-42dc-a25b-5944dd4d1a12" providerId="ADAL" clId="{92936672-9F40-6849-9C0B-D3BB8543299B}" dt="2022-05-12T14:50:18.244" v="0"/>
        <pc:sldMkLst>
          <pc:docMk/>
          <pc:sldMk cId="4218348963" sldId="278"/>
        </pc:sldMkLst>
        <pc:picChg chg="mod">
          <ac:chgData name="Mikkel Rosenfeldt Anderson" userId="01f7fe98-3a73-42dc-a25b-5944dd4d1a12" providerId="ADAL" clId="{92936672-9F40-6849-9C0B-D3BB8543299B}" dt="2022-05-12T14:50:18.244" v="0"/>
          <ac:picMkLst>
            <pc:docMk/>
            <pc:sldMk cId="4218348963" sldId="278"/>
            <ac:picMk id="3074" creationId="{80663D92-A968-427A-ABBA-8743E51F1ED2}"/>
          </ac:picMkLst>
        </pc:picChg>
      </pc:sldChg>
      <pc:sldChg chg="modSp">
        <pc:chgData name="Mikkel Rosenfeldt Anderson" userId="01f7fe98-3a73-42dc-a25b-5944dd4d1a12" providerId="ADAL" clId="{92936672-9F40-6849-9C0B-D3BB8543299B}" dt="2022-05-12T14:50:18.244" v="0"/>
        <pc:sldMkLst>
          <pc:docMk/>
          <pc:sldMk cId="2300644187" sldId="279"/>
        </pc:sldMkLst>
        <pc:picChg chg="mod">
          <ac:chgData name="Mikkel Rosenfeldt Anderson" userId="01f7fe98-3a73-42dc-a25b-5944dd4d1a12" providerId="ADAL" clId="{92936672-9F40-6849-9C0B-D3BB8543299B}" dt="2022-05-12T14:50:18.244" v="0"/>
          <ac:picMkLst>
            <pc:docMk/>
            <pc:sldMk cId="2300644187" sldId="279"/>
            <ac:picMk id="4098" creationId="{4E5B12FC-E85F-4062-A27B-0931DC40DB82}"/>
          </ac:picMkLst>
        </pc:picChg>
      </pc:sldChg>
      <pc:sldChg chg="modSp">
        <pc:chgData name="Mikkel Rosenfeldt Anderson" userId="01f7fe98-3a73-42dc-a25b-5944dd4d1a12" providerId="ADAL" clId="{92936672-9F40-6849-9C0B-D3BB8543299B}" dt="2022-05-12T14:50:18.244" v="0"/>
        <pc:sldMkLst>
          <pc:docMk/>
          <pc:sldMk cId="169380179" sldId="280"/>
        </pc:sldMkLst>
        <pc:graphicFrameChg chg="mod">
          <ac:chgData name="Mikkel Rosenfeldt Anderson" userId="01f7fe98-3a73-42dc-a25b-5944dd4d1a12" providerId="ADAL" clId="{92936672-9F40-6849-9C0B-D3BB8543299B}" dt="2022-05-12T14:50:18.244" v="0"/>
          <ac:graphicFrameMkLst>
            <pc:docMk/>
            <pc:sldMk cId="169380179" sldId="280"/>
            <ac:graphicFrameMk id="5" creationId="{8E871CD3-42F9-47E2-AAC7-17AC0623B0A0}"/>
          </ac:graphicFrameMkLst>
        </pc:graphicFrameChg>
      </pc:sldChg>
      <pc:sldChg chg="modSp">
        <pc:chgData name="Mikkel Rosenfeldt Anderson" userId="01f7fe98-3a73-42dc-a25b-5944dd4d1a12" providerId="ADAL" clId="{92936672-9F40-6849-9C0B-D3BB8543299B}" dt="2022-05-12T14:50:18.244" v="0"/>
        <pc:sldMkLst>
          <pc:docMk/>
          <pc:sldMk cId="1299436654" sldId="282"/>
        </pc:sldMkLst>
        <pc:graphicFrameChg chg="mod">
          <ac:chgData name="Mikkel Rosenfeldt Anderson" userId="01f7fe98-3a73-42dc-a25b-5944dd4d1a12" providerId="ADAL" clId="{92936672-9F40-6849-9C0B-D3BB8543299B}" dt="2022-05-12T14:50:18.244" v="0"/>
          <ac:graphicFrameMkLst>
            <pc:docMk/>
            <pc:sldMk cId="1299436654" sldId="282"/>
            <ac:graphicFrameMk id="3" creationId="{0CDC5A16-4408-4E95-B637-B3A53FADF115}"/>
          </ac:graphicFrameMkLst>
        </pc:graphicFrameChg>
      </pc:sldChg>
      <pc:sldChg chg="modSp modNotes">
        <pc:chgData name="Mikkel Rosenfeldt Anderson" userId="01f7fe98-3a73-42dc-a25b-5944dd4d1a12" providerId="ADAL" clId="{92936672-9F40-6849-9C0B-D3BB8543299B}" dt="2022-05-12T14:50:18.244" v="0"/>
        <pc:sldMkLst>
          <pc:docMk/>
          <pc:sldMk cId="2437279135" sldId="284"/>
        </pc:sldMkLst>
        <pc:picChg chg="mod">
          <ac:chgData name="Mikkel Rosenfeldt Anderson" userId="01f7fe98-3a73-42dc-a25b-5944dd4d1a12" providerId="ADAL" clId="{92936672-9F40-6849-9C0B-D3BB8543299B}" dt="2022-05-12T14:50:18.244" v="0"/>
          <ac:picMkLst>
            <pc:docMk/>
            <pc:sldMk cId="2437279135" sldId="284"/>
            <ac:picMk id="1026" creationId="{29D1E293-A35A-4533-BEA6-9F0BCE88B49D}"/>
          </ac:picMkLst>
        </pc:picChg>
      </pc:sldChg>
      <pc:sldChg chg="modSp">
        <pc:chgData name="Mikkel Rosenfeldt Anderson" userId="01f7fe98-3a73-42dc-a25b-5944dd4d1a12" providerId="ADAL" clId="{92936672-9F40-6849-9C0B-D3BB8543299B}" dt="2022-05-12T14:50:18.244" v="0"/>
        <pc:sldMkLst>
          <pc:docMk/>
          <pc:sldMk cId="3909006000" sldId="285"/>
        </pc:sldMkLst>
        <pc:picChg chg="mod">
          <ac:chgData name="Mikkel Rosenfeldt Anderson" userId="01f7fe98-3a73-42dc-a25b-5944dd4d1a12" providerId="ADAL" clId="{92936672-9F40-6849-9C0B-D3BB8543299B}" dt="2022-05-12T14:50:18.244" v="0"/>
          <ac:picMkLst>
            <pc:docMk/>
            <pc:sldMk cId="3909006000" sldId="285"/>
            <ac:picMk id="2050" creationId="{9B1162AB-BAA2-47AC-8862-5DAF031175BA}"/>
          </ac:picMkLst>
        </pc:picChg>
      </pc:sldChg>
      <pc:sldMasterChg chg="modSp modSldLayout">
        <pc:chgData name="Mikkel Rosenfeldt Anderson" userId="01f7fe98-3a73-42dc-a25b-5944dd4d1a12" providerId="ADAL" clId="{92936672-9F40-6849-9C0B-D3BB8543299B}" dt="2022-05-12T14:50:18.244" v="0"/>
        <pc:sldMasterMkLst>
          <pc:docMk/>
          <pc:sldMasterMk cId="3526347198" sldId="2147483660"/>
        </pc:sldMasterMkLst>
        <pc:spChg chg="mod">
          <ac:chgData name="Mikkel Rosenfeldt Anderson" userId="01f7fe98-3a73-42dc-a25b-5944dd4d1a12" providerId="ADAL" clId="{92936672-9F40-6849-9C0B-D3BB8543299B}" dt="2022-05-12T14:50:18.244" v="0"/>
          <ac:spMkLst>
            <pc:docMk/>
            <pc:sldMasterMk cId="3526347198" sldId="2147483660"/>
            <ac:spMk id="9" creationId="{00000000-0000-0000-0000-000000000000}"/>
          </ac:spMkLst>
        </pc:spChg>
        <pc:spChg chg="mod">
          <ac:chgData name="Mikkel Rosenfeldt Anderson" userId="01f7fe98-3a73-42dc-a25b-5944dd4d1a12" providerId="ADAL" clId="{92936672-9F40-6849-9C0B-D3BB8543299B}" dt="2022-05-12T14:50:18.244" v="0"/>
          <ac:spMkLst>
            <pc:docMk/>
            <pc:sldMasterMk cId="3526347198" sldId="2147483660"/>
            <ac:spMk id="10" creationId="{00000000-0000-0000-0000-000000000000}"/>
          </ac:spMkLst>
        </pc:spChg>
        <pc:spChg chg="mod">
          <ac:chgData name="Mikkel Rosenfeldt Anderson" userId="01f7fe98-3a73-42dc-a25b-5944dd4d1a12" providerId="ADAL" clId="{92936672-9F40-6849-9C0B-D3BB8543299B}" dt="2022-05-12T14:50:18.244" v="0"/>
          <ac:spMkLst>
            <pc:docMk/>
            <pc:sldMasterMk cId="3526347198" sldId="2147483660"/>
            <ac:spMk id="12" creationId="{00000000-0000-0000-0000-000000000000}"/>
          </ac:spMkLst>
        </pc:spChg>
        <pc:spChg chg="mod">
          <ac:chgData name="Mikkel Rosenfeldt Anderson" userId="01f7fe98-3a73-42dc-a25b-5944dd4d1a12" providerId="ADAL" clId="{92936672-9F40-6849-9C0B-D3BB8543299B}" dt="2022-05-12T14:50:18.244" v="0"/>
          <ac:spMkLst>
            <pc:docMk/>
            <pc:sldMasterMk cId="3526347198" sldId="2147483660"/>
            <ac:spMk id="13" creationId="{00000000-0000-0000-0000-000000000000}"/>
          </ac:spMkLst>
        </pc:spChg>
        <pc:spChg chg="mod">
          <ac:chgData name="Mikkel Rosenfeldt Anderson" userId="01f7fe98-3a73-42dc-a25b-5944dd4d1a12" providerId="ADAL" clId="{92936672-9F40-6849-9C0B-D3BB8543299B}" dt="2022-05-12T14:50:18.244" v="0"/>
          <ac:spMkLst>
            <pc:docMk/>
            <pc:sldMasterMk cId="3526347198" sldId="2147483660"/>
            <ac:spMk id="14" creationId="{00000000-0000-0000-0000-000000000000}"/>
          </ac:spMkLst>
        </pc:spChg>
        <pc:spChg chg="mod">
          <ac:chgData name="Mikkel Rosenfeldt Anderson" userId="01f7fe98-3a73-42dc-a25b-5944dd4d1a12" providerId="ADAL" clId="{92936672-9F40-6849-9C0B-D3BB8543299B}" dt="2022-05-12T14:50:18.244" v="0"/>
          <ac:spMkLst>
            <pc:docMk/>
            <pc:sldMasterMk cId="3526347198" sldId="2147483660"/>
            <ac:spMk id="18" creationId="{00000000-0000-0000-0000-000000000000}"/>
          </ac:spMkLst>
        </pc:spChg>
        <pc:spChg chg="mod">
          <ac:chgData name="Mikkel Rosenfeldt Anderson" userId="01f7fe98-3a73-42dc-a25b-5944dd4d1a12" providerId="ADAL" clId="{92936672-9F40-6849-9C0B-D3BB8543299B}" dt="2022-05-12T14:50:18.244" v="0"/>
          <ac:spMkLst>
            <pc:docMk/>
            <pc:sldMasterMk cId="3526347198" sldId="2147483660"/>
            <ac:spMk id="22" creationId="{00000000-0000-0000-0000-000000000000}"/>
          </ac:spMkLst>
        </pc:spChg>
        <pc:spChg chg="mod">
          <ac:chgData name="Mikkel Rosenfeldt Anderson" userId="01f7fe98-3a73-42dc-a25b-5944dd4d1a12" providerId="ADAL" clId="{92936672-9F40-6849-9C0B-D3BB8543299B}" dt="2022-05-12T14:50:18.244" v="0"/>
          <ac:spMkLst>
            <pc:docMk/>
            <pc:sldMasterMk cId="3526347198" sldId="2147483660"/>
            <ac:spMk id="1033" creationId="{00000000-0000-0000-0000-000000000000}"/>
          </ac:spMkLst>
        </pc:spChg>
        <pc:picChg chg="mod">
          <ac:chgData name="Mikkel Rosenfeldt Anderson" userId="01f7fe98-3a73-42dc-a25b-5944dd4d1a12" providerId="ADAL" clId="{92936672-9F40-6849-9C0B-D3BB8543299B}" dt="2022-05-12T14:50:18.244" v="0"/>
          <ac:picMkLst>
            <pc:docMk/>
            <pc:sldMasterMk cId="3526347198" sldId="2147483660"/>
            <ac:picMk id="1037" creationId="{00000000-0000-0000-0000-000000000000}"/>
          </ac:picMkLst>
        </pc:picChg>
        <pc:cxnChg chg="mod">
          <ac:chgData name="Mikkel Rosenfeldt Anderson" userId="01f7fe98-3a73-42dc-a25b-5944dd4d1a12" providerId="ADAL" clId="{92936672-9F40-6849-9C0B-D3BB8543299B}" dt="2022-05-12T14:50:18.244" v="0"/>
          <ac:cxnSpMkLst>
            <pc:docMk/>
            <pc:sldMasterMk cId="3526347198" sldId="2147483660"/>
            <ac:cxnSpMk id="15" creationId="{00000000-0000-0000-0000-000000000000}"/>
          </ac:cxnSpMkLst>
        </pc:cxnChg>
        <pc:sldLayoutChg chg="modSp">
          <pc:chgData name="Mikkel Rosenfeldt Anderson" userId="01f7fe98-3a73-42dc-a25b-5944dd4d1a12" providerId="ADAL" clId="{92936672-9F40-6849-9C0B-D3BB8543299B}" dt="2022-05-12T14:50:18.244" v="0"/>
          <pc:sldLayoutMkLst>
            <pc:docMk/>
            <pc:sldMasterMk cId="3526347198" sldId="2147483660"/>
            <pc:sldLayoutMk cId="3084840187" sldId="2147483661"/>
          </pc:sldLayoutMkLst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3084840187" sldId="2147483661"/>
              <ac:spMk id="4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3084840187" sldId="2147483661"/>
              <ac:spMk id="6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3084840187" sldId="2147483661"/>
              <ac:spMk id="7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3084840187" sldId="2147483661"/>
              <ac:spMk id="8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3084840187" sldId="2147483661"/>
              <ac:spMk id="9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3084840187" sldId="2147483661"/>
              <ac:spMk id="17" creationId="{00000000-0000-0000-0000-000000000000}"/>
            </ac:spMkLst>
          </pc:spChg>
          <pc:grpChg chg="mod">
            <ac:chgData name="Mikkel Rosenfeldt Anderson" userId="01f7fe98-3a73-42dc-a25b-5944dd4d1a12" providerId="ADAL" clId="{92936672-9F40-6849-9C0B-D3BB8543299B}" dt="2022-05-12T14:50:18.244" v="0"/>
            <ac:grpSpMkLst>
              <pc:docMk/>
              <pc:sldMasterMk cId="3526347198" sldId="2147483660"/>
              <pc:sldLayoutMk cId="3084840187" sldId="2147483661"/>
              <ac:grpSpMk id="5" creationId="{00000000-0000-0000-0000-000000000000}"/>
            </ac:grpSpMkLst>
          </pc:grpChg>
          <pc:picChg chg="mod">
            <ac:chgData name="Mikkel Rosenfeldt Anderson" userId="01f7fe98-3a73-42dc-a25b-5944dd4d1a12" providerId="ADAL" clId="{92936672-9F40-6849-9C0B-D3BB8543299B}" dt="2022-05-12T14:50:18.244" v="0"/>
            <ac:picMkLst>
              <pc:docMk/>
              <pc:sldMasterMk cId="3526347198" sldId="2147483660"/>
              <pc:sldLayoutMk cId="3084840187" sldId="2147483661"/>
              <ac:picMk id="11" creationId="{00000000-0000-0000-0000-000000000000}"/>
            </ac:picMkLst>
          </pc:picChg>
          <pc:cxnChg chg="mod">
            <ac:chgData name="Mikkel Rosenfeldt Anderson" userId="01f7fe98-3a73-42dc-a25b-5944dd4d1a12" providerId="ADAL" clId="{92936672-9F40-6849-9C0B-D3BB8543299B}" dt="2022-05-12T14:50:18.244" v="0"/>
            <ac:cxnSpMkLst>
              <pc:docMk/>
              <pc:sldMasterMk cId="3526347198" sldId="2147483660"/>
              <pc:sldLayoutMk cId="3084840187" sldId="2147483661"/>
              <ac:cxnSpMk id="10" creationId="{00000000-0000-0000-0000-000000000000}"/>
            </ac:cxnSpMkLst>
          </pc:cxnChg>
        </pc:sldLayoutChg>
        <pc:sldLayoutChg chg="modSp">
          <pc:chgData name="Mikkel Rosenfeldt Anderson" userId="01f7fe98-3a73-42dc-a25b-5944dd4d1a12" providerId="ADAL" clId="{92936672-9F40-6849-9C0B-D3BB8543299B}" dt="2022-05-12T14:50:18.244" v="0"/>
          <pc:sldLayoutMkLst>
            <pc:docMk/>
            <pc:sldMasterMk cId="3526347198" sldId="2147483660"/>
            <pc:sldLayoutMk cId="3602296569" sldId="2147483663"/>
          </pc:sldLayoutMkLst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3602296569" sldId="2147483663"/>
              <ac:spMk id="2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3602296569" sldId="2147483663"/>
              <ac:spMk id="3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3602296569" sldId="2147483663"/>
              <ac:spMk id="4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3602296569" sldId="2147483663"/>
              <ac:spMk id="5" creationId="{00000000-0000-0000-0000-000000000000}"/>
            </ac:spMkLst>
          </pc:spChg>
        </pc:sldLayoutChg>
        <pc:sldLayoutChg chg="modSp">
          <pc:chgData name="Mikkel Rosenfeldt Anderson" userId="01f7fe98-3a73-42dc-a25b-5944dd4d1a12" providerId="ADAL" clId="{92936672-9F40-6849-9C0B-D3BB8543299B}" dt="2022-05-12T14:50:18.244" v="0"/>
          <pc:sldLayoutMkLst>
            <pc:docMk/>
            <pc:sldMasterMk cId="3526347198" sldId="2147483660"/>
            <pc:sldLayoutMk cId="754214052" sldId="2147483664"/>
          </pc:sldLayoutMkLst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754214052" sldId="2147483664"/>
              <ac:spMk id="7" creationId="{00000000-0000-0000-0000-000000000000}"/>
            </ac:spMkLst>
          </pc:spChg>
        </pc:sldLayoutChg>
        <pc:sldLayoutChg chg="modSp">
          <pc:chgData name="Mikkel Rosenfeldt Anderson" userId="01f7fe98-3a73-42dc-a25b-5944dd4d1a12" providerId="ADAL" clId="{92936672-9F40-6849-9C0B-D3BB8543299B}" dt="2022-05-12T14:50:18.244" v="0"/>
          <pc:sldLayoutMkLst>
            <pc:docMk/>
            <pc:sldMasterMk cId="3526347198" sldId="2147483660"/>
            <pc:sldLayoutMk cId="1298926292" sldId="2147483665"/>
          </pc:sldLayoutMkLst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1298926292" sldId="2147483665"/>
              <ac:spMk id="3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1298926292" sldId="2147483665"/>
              <ac:spMk id="4" creationId="{00000000-0000-0000-0000-000000000000}"/>
            </ac:spMkLst>
          </pc:spChg>
        </pc:sldLayoutChg>
        <pc:sldLayoutChg chg="modSp">
          <pc:chgData name="Mikkel Rosenfeldt Anderson" userId="01f7fe98-3a73-42dc-a25b-5944dd4d1a12" providerId="ADAL" clId="{92936672-9F40-6849-9C0B-D3BB8543299B}" dt="2022-05-12T14:50:18.244" v="0"/>
          <pc:sldLayoutMkLst>
            <pc:docMk/>
            <pc:sldMasterMk cId="3526347198" sldId="2147483660"/>
            <pc:sldLayoutMk cId="2732800498" sldId="2147483666"/>
          </pc:sldLayoutMkLst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2732800498" sldId="2147483666"/>
              <ac:spMk id="2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2732800498" sldId="2147483666"/>
              <ac:spMk id="3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2732800498" sldId="2147483666"/>
              <ac:spMk id="4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2732800498" sldId="2147483666"/>
              <ac:spMk id="5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2732800498" sldId="2147483666"/>
              <ac:spMk id="6" creationId="{00000000-0000-0000-0000-000000000000}"/>
            </ac:spMkLst>
          </pc:spChg>
        </pc:sldLayoutChg>
        <pc:sldLayoutChg chg="modSp">
          <pc:chgData name="Mikkel Rosenfeldt Anderson" userId="01f7fe98-3a73-42dc-a25b-5944dd4d1a12" providerId="ADAL" clId="{92936672-9F40-6849-9C0B-D3BB8543299B}" dt="2022-05-12T14:50:18.244" v="0"/>
          <pc:sldLayoutMkLst>
            <pc:docMk/>
            <pc:sldMasterMk cId="3526347198" sldId="2147483660"/>
            <pc:sldLayoutMk cId="3263405724" sldId="2147483669"/>
          </pc:sldLayoutMkLst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3263405724" sldId="2147483669"/>
              <ac:spMk id="2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3263405724" sldId="2147483669"/>
              <ac:spMk id="3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3263405724" sldId="2147483669"/>
              <ac:spMk id="4" creationId="{00000000-0000-0000-0000-000000000000}"/>
            </ac:spMkLst>
          </pc:spChg>
        </pc:sldLayoutChg>
        <pc:sldLayoutChg chg="modSp">
          <pc:chgData name="Mikkel Rosenfeldt Anderson" userId="01f7fe98-3a73-42dc-a25b-5944dd4d1a12" providerId="ADAL" clId="{92936672-9F40-6849-9C0B-D3BB8543299B}" dt="2022-05-12T14:50:18.244" v="0"/>
          <pc:sldLayoutMkLst>
            <pc:docMk/>
            <pc:sldMasterMk cId="3526347198" sldId="2147483660"/>
            <pc:sldLayoutMk cId="1826275739" sldId="2147483670"/>
          </pc:sldLayoutMkLst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1826275739" sldId="2147483670"/>
              <ac:spMk id="2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1826275739" sldId="2147483670"/>
              <ac:spMk id="3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1826275739" sldId="2147483670"/>
              <ac:spMk id="4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1826275739" sldId="2147483670"/>
              <ac:spMk id="5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1826275739" sldId="2147483670"/>
              <ac:spMk id="6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1826275739" sldId="2147483670"/>
              <ac:spMk id="7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1826275739" sldId="2147483670"/>
              <ac:spMk id="9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1826275739" sldId="2147483670"/>
              <ac:spMk id="10" creationId="{00000000-0000-0000-0000-000000000000}"/>
            </ac:spMkLst>
          </pc:spChg>
          <pc:cxnChg chg="mod">
            <ac:chgData name="Mikkel Rosenfeldt Anderson" userId="01f7fe98-3a73-42dc-a25b-5944dd4d1a12" providerId="ADAL" clId="{92936672-9F40-6849-9C0B-D3BB8543299B}" dt="2022-05-12T14:50:18.244" v="0"/>
            <ac:cxnSpMkLst>
              <pc:docMk/>
              <pc:sldMasterMk cId="3526347198" sldId="2147483660"/>
              <pc:sldLayoutMk cId="1826275739" sldId="2147483670"/>
              <ac:cxnSpMk id="8" creationId="{00000000-0000-0000-0000-000000000000}"/>
            </ac:cxnSpMkLst>
          </pc:cxnChg>
        </pc:sldLayoutChg>
        <pc:sldLayoutChg chg="modSp">
          <pc:chgData name="Mikkel Rosenfeldt Anderson" userId="01f7fe98-3a73-42dc-a25b-5944dd4d1a12" providerId="ADAL" clId="{92936672-9F40-6849-9C0B-D3BB8543299B}" dt="2022-05-12T14:50:18.244" v="0"/>
          <pc:sldLayoutMkLst>
            <pc:docMk/>
            <pc:sldMasterMk cId="3526347198" sldId="2147483660"/>
            <pc:sldLayoutMk cId="3921141403" sldId="2147483671"/>
          </pc:sldLayoutMkLst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3921141403" sldId="2147483671"/>
              <ac:spMk id="3" creationId="{00000000-0000-0000-0000-000000000000}"/>
            </ac:spMkLst>
          </pc:spChg>
        </pc:sldLayoutChg>
        <pc:sldLayoutChg chg="modSp">
          <pc:chgData name="Mikkel Rosenfeldt Anderson" userId="01f7fe98-3a73-42dc-a25b-5944dd4d1a12" providerId="ADAL" clId="{92936672-9F40-6849-9C0B-D3BB8543299B}" dt="2022-05-12T14:50:18.244" v="0"/>
          <pc:sldLayoutMkLst>
            <pc:docMk/>
            <pc:sldMasterMk cId="3526347198" sldId="2147483660"/>
            <pc:sldLayoutMk cId="1033921164" sldId="2147483672"/>
          </pc:sldLayoutMkLst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1033921164" sldId="2147483672"/>
              <ac:spMk id="2" creationId="{00000000-0000-0000-0000-000000000000}"/>
            </ac:spMkLst>
          </pc:spChg>
          <pc:spChg chg="mod">
            <ac:chgData name="Mikkel Rosenfeldt Anderson" userId="01f7fe98-3a73-42dc-a25b-5944dd4d1a12" providerId="ADAL" clId="{92936672-9F40-6849-9C0B-D3BB8543299B}" dt="2022-05-12T14:50:18.244" v="0"/>
            <ac:spMkLst>
              <pc:docMk/>
              <pc:sldMasterMk cId="3526347198" sldId="2147483660"/>
              <pc:sldLayoutMk cId="1033921164" sldId="2147483672"/>
              <ac:spMk id="3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Priser ved et olieforbrug på 2000 liter/år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'[Energipriser.xlsx]Ark1'!$A$1:$A$5</c:f>
              <c:strCache>
                <c:ptCount val="5"/>
                <c:pt idx="0">
                  <c:v>el </c:v>
                </c:pt>
                <c:pt idx="1">
                  <c:v>Olie</c:v>
                </c:pt>
                <c:pt idx="2">
                  <c:v>N-gas</c:v>
                </c:pt>
                <c:pt idx="3">
                  <c:v>Fjernvarme</c:v>
                </c:pt>
                <c:pt idx="4">
                  <c:v>Varmepumpe</c:v>
                </c:pt>
              </c:strCache>
            </c:strRef>
          </c:cat>
          <c:val>
            <c:numRef>
              <c:f>'[Energipriser.xlsx]Ark1'!$B$1:$B$5</c:f>
              <c:numCache>
                <c:formatCode>#,##0</c:formatCode>
                <c:ptCount val="5"/>
                <c:pt idx="0">
                  <c:v>39000</c:v>
                </c:pt>
                <c:pt idx="1">
                  <c:v>34000</c:v>
                </c:pt>
                <c:pt idx="2">
                  <c:v>25000</c:v>
                </c:pt>
                <c:pt idx="3">
                  <c:v>12000</c:v>
                </c:pt>
                <c:pt idx="4">
                  <c:v>12500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7-4F75-BE37-F6035A828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771391"/>
        <c:axId val="161768063"/>
        <c:axId val="0"/>
      </c:bar3DChart>
      <c:catAx>
        <c:axId val="161771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61768063"/>
        <c:crosses val="autoZero"/>
        <c:auto val="1"/>
        <c:lblAlgn val="ctr"/>
        <c:lblOffset val="100"/>
        <c:noMultiLvlLbl val="0"/>
      </c:catAx>
      <c:valAx>
        <c:axId val="1617680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61771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61ED2-FC0F-4E39-AE53-8F05177B2547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1AA24D-2DFA-427C-A55A-0FE8ACB2D714}">
      <dgm:prSet/>
      <dgm:spPr>
        <a:solidFill>
          <a:srgbClr val="33CC33"/>
        </a:solidFill>
      </dgm:spPr>
      <dgm:t>
        <a:bodyPr/>
        <a:lstStyle/>
        <a:p>
          <a:r>
            <a:rPr lang="da-DK" dirty="0"/>
            <a:t>Jordvarme horisontal</a:t>
          </a:r>
          <a:endParaRPr lang="en-US" dirty="0"/>
        </a:p>
      </dgm:t>
    </dgm:pt>
    <dgm:pt modelId="{1D696A95-2243-45B7-9080-EE9C733D2FB9}" type="parTrans" cxnId="{94923BC0-EACB-43DC-B2D4-F83AB76613F3}">
      <dgm:prSet/>
      <dgm:spPr/>
      <dgm:t>
        <a:bodyPr/>
        <a:lstStyle/>
        <a:p>
          <a:endParaRPr lang="en-US"/>
        </a:p>
      </dgm:t>
    </dgm:pt>
    <dgm:pt modelId="{9D5CAC43-5180-4840-B1F7-5F87A64C5897}" type="sibTrans" cxnId="{94923BC0-EACB-43DC-B2D4-F83AB76613F3}">
      <dgm:prSet/>
      <dgm:spPr/>
      <dgm:t>
        <a:bodyPr/>
        <a:lstStyle/>
        <a:p>
          <a:endParaRPr lang="en-US"/>
        </a:p>
      </dgm:t>
    </dgm:pt>
    <dgm:pt modelId="{9CDB0DDA-7BF5-4B22-87B3-53279FAC70AF}">
      <dgm:prSet/>
      <dgm:spPr>
        <a:solidFill>
          <a:srgbClr val="33CC33"/>
        </a:solidFill>
      </dgm:spPr>
      <dgm:t>
        <a:bodyPr/>
        <a:lstStyle/>
        <a:p>
          <a:r>
            <a:rPr lang="da-DK"/>
            <a:t>Jordvarme vertikal</a:t>
          </a:r>
          <a:endParaRPr lang="en-US"/>
        </a:p>
      </dgm:t>
    </dgm:pt>
    <dgm:pt modelId="{2FD550CA-BD36-4CD1-8162-DA93DD54B9A4}" type="parTrans" cxnId="{33FA8624-6E7E-4B6B-AC78-5AA41BE31670}">
      <dgm:prSet/>
      <dgm:spPr/>
      <dgm:t>
        <a:bodyPr/>
        <a:lstStyle/>
        <a:p>
          <a:endParaRPr lang="en-US"/>
        </a:p>
      </dgm:t>
    </dgm:pt>
    <dgm:pt modelId="{B16FB316-A4EF-4163-AE0F-EB82BDE6ED8D}" type="sibTrans" cxnId="{33FA8624-6E7E-4B6B-AC78-5AA41BE31670}">
      <dgm:prSet/>
      <dgm:spPr/>
      <dgm:t>
        <a:bodyPr/>
        <a:lstStyle/>
        <a:p>
          <a:endParaRPr lang="en-US"/>
        </a:p>
      </dgm:t>
    </dgm:pt>
    <dgm:pt modelId="{2A6ED4F1-443B-403F-9C4C-36117869D56A}">
      <dgm:prSet/>
      <dgm:spPr>
        <a:solidFill>
          <a:srgbClr val="33CC33"/>
        </a:solidFill>
      </dgm:spPr>
      <dgm:t>
        <a:bodyPr/>
        <a:lstStyle/>
        <a:p>
          <a:r>
            <a:rPr lang="da-DK" dirty="0"/>
            <a:t>Luft til vand varmepumpe</a:t>
          </a:r>
          <a:endParaRPr lang="en-US" dirty="0"/>
        </a:p>
      </dgm:t>
    </dgm:pt>
    <dgm:pt modelId="{215A028D-0244-4521-BEA6-07C977D47039}" type="parTrans" cxnId="{26605693-7B1E-46D3-BA09-0961E1198047}">
      <dgm:prSet/>
      <dgm:spPr/>
      <dgm:t>
        <a:bodyPr/>
        <a:lstStyle/>
        <a:p>
          <a:endParaRPr lang="en-US"/>
        </a:p>
      </dgm:t>
    </dgm:pt>
    <dgm:pt modelId="{FAB0EED7-AF1F-43CB-8557-05652D94A7A4}" type="sibTrans" cxnId="{26605693-7B1E-46D3-BA09-0961E1198047}">
      <dgm:prSet/>
      <dgm:spPr/>
      <dgm:t>
        <a:bodyPr/>
        <a:lstStyle/>
        <a:p>
          <a:endParaRPr lang="en-US"/>
        </a:p>
      </dgm:t>
    </dgm:pt>
    <dgm:pt modelId="{0A6D9060-43F4-4F57-9BE0-F66C9BED71C1}">
      <dgm:prSet/>
      <dgm:spPr>
        <a:solidFill>
          <a:srgbClr val="33CC33"/>
        </a:solidFill>
      </dgm:spPr>
      <dgm:t>
        <a:bodyPr/>
        <a:lstStyle/>
        <a:p>
          <a:r>
            <a:rPr lang="da-DK"/>
            <a:t>Luft til luft varmepumpe</a:t>
          </a:r>
          <a:endParaRPr lang="en-US"/>
        </a:p>
      </dgm:t>
    </dgm:pt>
    <dgm:pt modelId="{A01DC399-D421-4259-8017-F3D613E619A4}" type="parTrans" cxnId="{EABC3E01-21BC-45AC-B261-C26020B2E177}">
      <dgm:prSet/>
      <dgm:spPr/>
      <dgm:t>
        <a:bodyPr/>
        <a:lstStyle/>
        <a:p>
          <a:endParaRPr lang="en-US"/>
        </a:p>
      </dgm:t>
    </dgm:pt>
    <dgm:pt modelId="{21D6C1E0-4B54-44CA-87EE-6BD5B67F58C9}" type="sibTrans" cxnId="{EABC3E01-21BC-45AC-B261-C26020B2E177}">
      <dgm:prSet/>
      <dgm:spPr/>
      <dgm:t>
        <a:bodyPr/>
        <a:lstStyle/>
        <a:p>
          <a:endParaRPr lang="en-US"/>
        </a:p>
      </dgm:t>
    </dgm:pt>
    <dgm:pt modelId="{EBDF603B-DD1C-4FD1-A069-F99F4C7B4539}" type="pres">
      <dgm:prSet presAssocID="{88961ED2-FC0F-4E39-AE53-8F05177B2547}" presName="diagram" presStyleCnt="0">
        <dgm:presLayoutVars>
          <dgm:dir/>
          <dgm:resizeHandles val="exact"/>
        </dgm:presLayoutVars>
      </dgm:prSet>
      <dgm:spPr/>
    </dgm:pt>
    <dgm:pt modelId="{A6F2BAFF-E134-4BD9-BC1C-643EC5C14B43}" type="pres">
      <dgm:prSet presAssocID="{EA1AA24D-2DFA-427C-A55A-0FE8ACB2D714}" presName="node" presStyleLbl="node1" presStyleIdx="0" presStyleCnt="4">
        <dgm:presLayoutVars>
          <dgm:bulletEnabled val="1"/>
        </dgm:presLayoutVars>
      </dgm:prSet>
      <dgm:spPr/>
    </dgm:pt>
    <dgm:pt modelId="{09159185-BF10-4508-A9FE-B89815F72383}" type="pres">
      <dgm:prSet presAssocID="{9D5CAC43-5180-4840-B1F7-5F87A64C5897}" presName="sibTrans" presStyleCnt="0"/>
      <dgm:spPr/>
    </dgm:pt>
    <dgm:pt modelId="{56CCACF8-8A92-48CA-825B-62032B70033C}" type="pres">
      <dgm:prSet presAssocID="{9CDB0DDA-7BF5-4B22-87B3-53279FAC70AF}" presName="node" presStyleLbl="node1" presStyleIdx="1" presStyleCnt="4">
        <dgm:presLayoutVars>
          <dgm:bulletEnabled val="1"/>
        </dgm:presLayoutVars>
      </dgm:prSet>
      <dgm:spPr/>
    </dgm:pt>
    <dgm:pt modelId="{BC4B5C60-1F57-4B60-BB5A-BB909B0BC0C7}" type="pres">
      <dgm:prSet presAssocID="{B16FB316-A4EF-4163-AE0F-EB82BDE6ED8D}" presName="sibTrans" presStyleCnt="0"/>
      <dgm:spPr/>
    </dgm:pt>
    <dgm:pt modelId="{FE5BA01C-5714-41D5-8333-74E385789EA4}" type="pres">
      <dgm:prSet presAssocID="{2A6ED4F1-443B-403F-9C4C-36117869D56A}" presName="node" presStyleLbl="node1" presStyleIdx="2" presStyleCnt="4">
        <dgm:presLayoutVars>
          <dgm:bulletEnabled val="1"/>
        </dgm:presLayoutVars>
      </dgm:prSet>
      <dgm:spPr/>
    </dgm:pt>
    <dgm:pt modelId="{0B4F127C-F26A-4068-AED4-AA36620DE35A}" type="pres">
      <dgm:prSet presAssocID="{FAB0EED7-AF1F-43CB-8557-05652D94A7A4}" presName="sibTrans" presStyleCnt="0"/>
      <dgm:spPr/>
    </dgm:pt>
    <dgm:pt modelId="{DF80A4C0-EB8A-4C23-87CD-5ED5ECBE9A01}" type="pres">
      <dgm:prSet presAssocID="{0A6D9060-43F4-4F57-9BE0-F66C9BED71C1}" presName="node" presStyleLbl="node1" presStyleIdx="3" presStyleCnt="4">
        <dgm:presLayoutVars>
          <dgm:bulletEnabled val="1"/>
        </dgm:presLayoutVars>
      </dgm:prSet>
      <dgm:spPr/>
    </dgm:pt>
  </dgm:ptLst>
  <dgm:cxnLst>
    <dgm:cxn modelId="{EABC3E01-21BC-45AC-B261-C26020B2E177}" srcId="{88961ED2-FC0F-4E39-AE53-8F05177B2547}" destId="{0A6D9060-43F4-4F57-9BE0-F66C9BED71C1}" srcOrd="3" destOrd="0" parTransId="{A01DC399-D421-4259-8017-F3D613E619A4}" sibTransId="{21D6C1E0-4B54-44CA-87EE-6BD5B67F58C9}"/>
    <dgm:cxn modelId="{33FA8624-6E7E-4B6B-AC78-5AA41BE31670}" srcId="{88961ED2-FC0F-4E39-AE53-8F05177B2547}" destId="{9CDB0DDA-7BF5-4B22-87B3-53279FAC70AF}" srcOrd="1" destOrd="0" parTransId="{2FD550CA-BD36-4CD1-8162-DA93DD54B9A4}" sibTransId="{B16FB316-A4EF-4163-AE0F-EB82BDE6ED8D}"/>
    <dgm:cxn modelId="{412FD947-D7BD-49B8-B317-1FD1BA283AF2}" type="presOf" srcId="{9CDB0DDA-7BF5-4B22-87B3-53279FAC70AF}" destId="{56CCACF8-8A92-48CA-825B-62032B70033C}" srcOrd="0" destOrd="0" presId="urn:microsoft.com/office/officeart/2005/8/layout/default"/>
    <dgm:cxn modelId="{D3E49F58-6EBF-4328-9938-117F4E21268D}" type="presOf" srcId="{88961ED2-FC0F-4E39-AE53-8F05177B2547}" destId="{EBDF603B-DD1C-4FD1-A069-F99F4C7B4539}" srcOrd="0" destOrd="0" presId="urn:microsoft.com/office/officeart/2005/8/layout/default"/>
    <dgm:cxn modelId="{C3FF3A7B-8426-4FCD-8D5F-45E9529FC861}" type="presOf" srcId="{EA1AA24D-2DFA-427C-A55A-0FE8ACB2D714}" destId="{A6F2BAFF-E134-4BD9-BC1C-643EC5C14B43}" srcOrd="0" destOrd="0" presId="urn:microsoft.com/office/officeart/2005/8/layout/default"/>
    <dgm:cxn modelId="{26605693-7B1E-46D3-BA09-0961E1198047}" srcId="{88961ED2-FC0F-4E39-AE53-8F05177B2547}" destId="{2A6ED4F1-443B-403F-9C4C-36117869D56A}" srcOrd="2" destOrd="0" parTransId="{215A028D-0244-4521-BEA6-07C977D47039}" sibTransId="{FAB0EED7-AF1F-43CB-8557-05652D94A7A4}"/>
    <dgm:cxn modelId="{1BF5359A-0BE9-4D01-BD20-F0DDE8BC8299}" type="presOf" srcId="{0A6D9060-43F4-4F57-9BE0-F66C9BED71C1}" destId="{DF80A4C0-EB8A-4C23-87CD-5ED5ECBE9A01}" srcOrd="0" destOrd="0" presId="urn:microsoft.com/office/officeart/2005/8/layout/default"/>
    <dgm:cxn modelId="{94923BC0-EACB-43DC-B2D4-F83AB76613F3}" srcId="{88961ED2-FC0F-4E39-AE53-8F05177B2547}" destId="{EA1AA24D-2DFA-427C-A55A-0FE8ACB2D714}" srcOrd="0" destOrd="0" parTransId="{1D696A95-2243-45B7-9080-EE9C733D2FB9}" sibTransId="{9D5CAC43-5180-4840-B1F7-5F87A64C5897}"/>
    <dgm:cxn modelId="{146ADBFE-BC2A-4AEF-BDA4-849CCBB6A42D}" type="presOf" srcId="{2A6ED4F1-443B-403F-9C4C-36117869D56A}" destId="{FE5BA01C-5714-41D5-8333-74E385789EA4}" srcOrd="0" destOrd="0" presId="urn:microsoft.com/office/officeart/2005/8/layout/default"/>
    <dgm:cxn modelId="{BED34359-9878-445D-B747-D2565DA49E1A}" type="presParOf" srcId="{EBDF603B-DD1C-4FD1-A069-F99F4C7B4539}" destId="{A6F2BAFF-E134-4BD9-BC1C-643EC5C14B43}" srcOrd="0" destOrd="0" presId="urn:microsoft.com/office/officeart/2005/8/layout/default"/>
    <dgm:cxn modelId="{24F5E778-E2F1-4BCF-A68C-6A0C66A7AF3F}" type="presParOf" srcId="{EBDF603B-DD1C-4FD1-A069-F99F4C7B4539}" destId="{09159185-BF10-4508-A9FE-B89815F72383}" srcOrd="1" destOrd="0" presId="urn:microsoft.com/office/officeart/2005/8/layout/default"/>
    <dgm:cxn modelId="{62A298C7-A1C1-477F-B80C-8FB2AF864F6A}" type="presParOf" srcId="{EBDF603B-DD1C-4FD1-A069-F99F4C7B4539}" destId="{56CCACF8-8A92-48CA-825B-62032B70033C}" srcOrd="2" destOrd="0" presId="urn:microsoft.com/office/officeart/2005/8/layout/default"/>
    <dgm:cxn modelId="{FADDA397-C537-446F-A3AE-CB16A92FC509}" type="presParOf" srcId="{EBDF603B-DD1C-4FD1-A069-F99F4C7B4539}" destId="{BC4B5C60-1F57-4B60-BB5A-BB909B0BC0C7}" srcOrd="3" destOrd="0" presId="urn:microsoft.com/office/officeart/2005/8/layout/default"/>
    <dgm:cxn modelId="{C9B53B91-1124-4AD3-A67E-D2826271DA02}" type="presParOf" srcId="{EBDF603B-DD1C-4FD1-A069-F99F4C7B4539}" destId="{FE5BA01C-5714-41D5-8333-74E385789EA4}" srcOrd="4" destOrd="0" presId="urn:microsoft.com/office/officeart/2005/8/layout/default"/>
    <dgm:cxn modelId="{7EF0B2E6-8EAA-4DC0-BB0F-744DCCE4030B}" type="presParOf" srcId="{EBDF603B-DD1C-4FD1-A069-F99F4C7B4539}" destId="{0B4F127C-F26A-4068-AED4-AA36620DE35A}" srcOrd="5" destOrd="0" presId="urn:microsoft.com/office/officeart/2005/8/layout/default"/>
    <dgm:cxn modelId="{B92901DC-CC48-4202-96F7-CBE8D960FE26}" type="presParOf" srcId="{EBDF603B-DD1C-4FD1-A069-F99F4C7B4539}" destId="{DF80A4C0-EB8A-4C23-87CD-5ED5ECBE9A0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2BAFF-E134-4BD9-BC1C-643EC5C14B43}">
      <dsp:nvSpPr>
        <dsp:cNvPr id="0" name=""/>
        <dsp:cNvSpPr/>
      </dsp:nvSpPr>
      <dsp:spPr>
        <a:xfrm>
          <a:off x="460905" y="1046"/>
          <a:ext cx="3479899" cy="2087939"/>
        </a:xfrm>
        <a:prstGeom prst="rect">
          <a:avLst/>
        </a:prstGeom>
        <a:solidFill>
          <a:srgbClr val="33CC33"/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 dirty="0"/>
            <a:t>Jordvarme horisontal</a:t>
          </a:r>
          <a:endParaRPr lang="en-US" sz="3900" kern="1200" dirty="0"/>
        </a:p>
      </dsp:txBody>
      <dsp:txXfrm>
        <a:off x="460905" y="1046"/>
        <a:ext cx="3479899" cy="2087939"/>
      </dsp:txXfrm>
    </dsp:sp>
    <dsp:sp modelId="{56CCACF8-8A92-48CA-825B-62032B70033C}">
      <dsp:nvSpPr>
        <dsp:cNvPr id="0" name=""/>
        <dsp:cNvSpPr/>
      </dsp:nvSpPr>
      <dsp:spPr>
        <a:xfrm>
          <a:off x="4288794" y="1046"/>
          <a:ext cx="3479899" cy="2087939"/>
        </a:xfrm>
        <a:prstGeom prst="rect">
          <a:avLst/>
        </a:prstGeom>
        <a:solidFill>
          <a:srgbClr val="33CC33"/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/>
            <a:t>Jordvarme vertikal</a:t>
          </a:r>
          <a:endParaRPr lang="en-US" sz="3900" kern="1200"/>
        </a:p>
      </dsp:txBody>
      <dsp:txXfrm>
        <a:off x="4288794" y="1046"/>
        <a:ext cx="3479899" cy="2087939"/>
      </dsp:txXfrm>
    </dsp:sp>
    <dsp:sp modelId="{FE5BA01C-5714-41D5-8333-74E385789EA4}">
      <dsp:nvSpPr>
        <dsp:cNvPr id="0" name=""/>
        <dsp:cNvSpPr/>
      </dsp:nvSpPr>
      <dsp:spPr>
        <a:xfrm>
          <a:off x="460905" y="2436975"/>
          <a:ext cx="3479899" cy="2087939"/>
        </a:xfrm>
        <a:prstGeom prst="rect">
          <a:avLst/>
        </a:prstGeom>
        <a:solidFill>
          <a:srgbClr val="33CC33"/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 dirty="0"/>
            <a:t>Luft til vand varmepumpe</a:t>
          </a:r>
          <a:endParaRPr lang="en-US" sz="3900" kern="1200" dirty="0"/>
        </a:p>
      </dsp:txBody>
      <dsp:txXfrm>
        <a:off x="460905" y="2436975"/>
        <a:ext cx="3479899" cy="2087939"/>
      </dsp:txXfrm>
    </dsp:sp>
    <dsp:sp modelId="{DF80A4C0-EB8A-4C23-87CD-5ED5ECBE9A01}">
      <dsp:nvSpPr>
        <dsp:cNvPr id="0" name=""/>
        <dsp:cNvSpPr/>
      </dsp:nvSpPr>
      <dsp:spPr>
        <a:xfrm>
          <a:off x="4288794" y="2436975"/>
          <a:ext cx="3479899" cy="2087939"/>
        </a:xfrm>
        <a:prstGeom prst="rect">
          <a:avLst/>
        </a:prstGeom>
        <a:solidFill>
          <a:srgbClr val="33CC33"/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/>
            <a:t>Luft til luft varmepumpe</a:t>
          </a:r>
          <a:endParaRPr lang="en-US" sz="3900" kern="1200"/>
        </a:p>
      </dsp:txBody>
      <dsp:txXfrm>
        <a:off x="4288794" y="2436975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811F7-B4A5-4D2E-AA54-CFF4E9D38AD7}" type="datetimeFigureOut">
              <a:rPr lang="da-DK" smtClean="0"/>
              <a:t>12.05.2022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2B87A-558D-415B-BF15-E44AFDC0A02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359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2B87A-558D-415B-BF15-E44AFDC0A02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673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2B87A-558D-415B-BF15-E44AFDC0A02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966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2B87A-558D-415B-BF15-E44AFDC0A02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267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2B87A-558D-415B-BF15-E44AFDC0A027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869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vinklet trekant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uppe 16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Kombinationstegning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Kombinationstegning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Kombinationstegning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Lige forbindelse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Billede 20" descr="Nyt logo GH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9901" y="0"/>
            <a:ext cx="28321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17" name="Undertitel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12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da-DK"/>
              <a:t>26-10-2010</a:t>
            </a:r>
          </a:p>
        </p:txBody>
      </p:sp>
      <p:sp>
        <p:nvSpPr>
          <p:cNvPr id="13" name="Pladsholder til sidefod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da-DK">
                <a:solidFill>
                  <a:srgbClr val="7FD13B">
                    <a:tint val="20000"/>
                  </a:srgbClr>
                </a:solidFill>
              </a:rPr>
              <a:t>Energisyn store virksomheder</a:t>
            </a:r>
          </a:p>
        </p:txBody>
      </p:sp>
      <p:sp>
        <p:nvSpPr>
          <p:cNvPr id="14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F2B2FC8-8E8C-4022-9BC7-0E2E28969D3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484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Kombinationstegning 5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tvinklet trekant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inkel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Vinkel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11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26-10-2010</a:t>
            </a:r>
          </a:p>
        </p:txBody>
      </p:sp>
      <p:sp>
        <p:nvSpPr>
          <p:cNvPr id="12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Energisyn store virksomheder</a:t>
            </a:r>
          </a:p>
        </p:txBody>
      </p:sp>
      <p:sp>
        <p:nvSpPr>
          <p:cNvPr id="13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EB94F9A-C52A-4E79-940D-C7D451BBDD76}" type="slidenum">
              <a:rPr lang="da-DK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7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26-10-2010</a:t>
            </a:r>
          </a:p>
        </p:txBody>
      </p:sp>
      <p:sp>
        <p:nvSpPr>
          <p:cNvPr id="5" name="Pladsholder til sidefod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Energisyn store virksomheder</a:t>
            </a:r>
          </a:p>
        </p:txBody>
      </p:sp>
      <p:sp>
        <p:nvSpPr>
          <p:cNvPr id="6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5985-1A9D-481B-BB3D-D3DD15C1EF00}" type="slidenum">
              <a:rPr lang="da-DK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41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26-10-2010</a:t>
            </a:r>
          </a:p>
        </p:txBody>
      </p:sp>
      <p:sp>
        <p:nvSpPr>
          <p:cNvPr id="5" name="Pladsholder til sidefod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Energisyn store virksomheder</a:t>
            </a:r>
          </a:p>
        </p:txBody>
      </p:sp>
      <p:sp>
        <p:nvSpPr>
          <p:cNvPr id="6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7045-08AA-4182-ADB7-B3A7CDB01BBC}" type="slidenum">
              <a:rPr lang="da-DK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2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4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26-10-2010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5" name="Pladsholder til sidefod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Energisyn store virksomheder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6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49CD-5C5F-49C0-839F-92BB21078F39}" type="slidenum">
              <a:rPr lang="da-DK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8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nkel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Vinkel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26-10-2010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Energisyn store virksomheder</a:t>
            </a:r>
            <a:endParaRPr lang="da-DK" dirty="0">
              <a:solidFill>
                <a:prstClr val="black"/>
              </a:solidFill>
            </a:endParaRPr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F21A86-E694-4BA7-BBD9-BEE33A73CDD9}" type="slidenum">
              <a:rPr lang="da-DK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9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Energisyn store virksomheder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4FE5D-6E39-486C-9DA2-9CF1842D7BB3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/>
          </p:nvPr>
        </p:nvSpPr>
        <p:spPr>
          <a:xfrm>
            <a:off x="10991851" y="765175"/>
            <a:ext cx="1219200" cy="9144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5421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5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26-10-2010</a:t>
            </a:r>
          </a:p>
        </p:txBody>
      </p:sp>
      <p:sp>
        <p:nvSpPr>
          <p:cNvPr id="6" name="Pladsholder til sidefod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Energisyn store virksomheder</a:t>
            </a:r>
          </a:p>
        </p:txBody>
      </p:sp>
      <p:sp>
        <p:nvSpPr>
          <p:cNvPr id="7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11466-1ED0-4FC4-A8DB-F63469D519E2}" type="slidenum">
              <a:rPr lang="da-DK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2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26-10-2010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Energisyn store virksomheder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8F2F87-1939-467E-88DE-31B73766BDD1}" type="slidenum">
              <a:rPr lang="da-DK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0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26-10-2010</a:t>
            </a:r>
          </a:p>
        </p:txBody>
      </p:sp>
      <p:sp>
        <p:nvSpPr>
          <p:cNvPr id="4" name="Pladsholder til sidefod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Energisyn store virksomheder</a:t>
            </a:r>
          </a:p>
        </p:txBody>
      </p:sp>
      <p:sp>
        <p:nvSpPr>
          <p:cNvPr id="5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ADD0-6859-47BC-8428-BB9516D37144}" type="slidenum">
              <a:rPr lang="da-DK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26-10-2010</a:t>
            </a:r>
          </a:p>
        </p:txBody>
      </p:sp>
      <p:sp>
        <p:nvSpPr>
          <p:cNvPr id="3" name="Pladsholder til sidefod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Energisyn store virksomheder</a:t>
            </a:r>
          </a:p>
        </p:txBody>
      </p:sp>
      <p:sp>
        <p:nvSpPr>
          <p:cNvPr id="4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6FA5-06CD-412F-8E85-16F82D19BDB2}" type="slidenum">
              <a:rPr lang="da-DK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7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26-10-2010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a-DK">
                <a:solidFill>
                  <a:prstClr val="black"/>
                </a:solidFill>
              </a:rPr>
              <a:t>Energisyn store virksomheder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6037DD-EC41-456E-940D-FEE2F7913E34}" type="slidenum">
              <a:rPr lang="da-DK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0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ombinationstegning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Kombinationstegning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tvinklet trekant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Lige forbindelse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dsholder til titel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1033" name="Pladsholder til tekst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>
                <a:solidFill>
                  <a:prstClr val="black"/>
                </a:solidFill>
                <a:latin typeface="Arial" charset="0"/>
              </a:rPr>
              <a:t>26-10-2010</a:t>
            </a:r>
          </a:p>
        </p:txBody>
      </p:sp>
      <p:sp>
        <p:nvSpPr>
          <p:cNvPr id="22" name="Pladsholder til sidefod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>
                <a:solidFill>
                  <a:prstClr val="black"/>
                </a:solidFill>
                <a:latin typeface="Arial" charset="0"/>
              </a:rPr>
              <a:t>Energisyn store virksomheder</a:t>
            </a:r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F4FE5D-6E39-486C-9DA2-9CF1842D7BB3}" type="slidenum">
              <a:rPr lang="da-DK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37" name="Billede 13" descr="Nyt logo GH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552735" y="216546"/>
            <a:ext cx="1495927" cy="83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634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42C26-9FBE-4388-B2BB-03D69B73E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/>
              <a:t>Opvarmningsformer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77827AC-434A-4773-901E-58A19BB7FC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a-DK" dirty="0"/>
              <a:t>Furesøkvarterets grundejerforening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D2F24C7-2255-4112-87D4-E46E7C1E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B2FC8-8E8C-4022-9BC7-0E2E28969D32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7946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0BD26C6-53A4-4584-917B-883E244D5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Hvornår</a:t>
            </a:r>
          </a:p>
          <a:p>
            <a:pPr lvl="1"/>
            <a:r>
              <a:rPr lang="da-DK" dirty="0"/>
              <a:t>Jordvarme</a:t>
            </a:r>
          </a:p>
          <a:p>
            <a:pPr lvl="1"/>
            <a:r>
              <a:rPr lang="da-DK" dirty="0"/>
              <a:t>Luft til luft varmepumpe</a:t>
            </a:r>
          </a:p>
          <a:p>
            <a:pPr lvl="1"/>
            <a:r>
              <a:rPr lang="da-DK" dirty="0"/>
              <a:t>Luft til vand varmepumpe</a:t>
            </a:r>
          </a:p>
          <a:p>
            <a:pPr lvl="1"/>
            <a:r>
              <a:rPr lang="da-DK" dirty="0"/>
              <a:t>El paneler</a:t>
            </a:r>
          </a:p>
          <a:p>
            <a:pPr lvl="1"/>
            <a:r>
              <a:rPr lang="da-DK" dirty="0"/>
              <a:t>Andel el varme</a:t>
            </a:r>
          </a:p>
          <a:p>
            <a:r>
              <a:rPr lang="da-DK" dirty="0"/>
              <a:t>Øvrige</a:t>
            </a:r>
          </a:p>
          <a:p>
            <a:pPr lvl="1"/>
            <a:r>
              <a:rPr lang="da-DK" dirty="0"/>
              <a:t>Skal fremgå af BBR</a:t>
            </a:r>
          </a:p>
          <a:p>
            <a:pPr lvl="1"/>
            <a:r>
              <a:rPr lang="da-DK" dirty="0"/>
              <a:t>Red for den del der er større end 4000 KWh/år</a:t>
            </a:r>
          </a:p>
          <a:p>
            <a:pPr lvl="1"/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BED2DCA-00E3-4527-96F6-997520F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Reduceret el afgift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0AE6115-BF90-4053-8C0F-39075A03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F49CD-5C5F-49C0-839F-92BB21078F39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0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9907555-81E9-4004-B027-2F833991A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Der er reduceret el afgift for den del af forbruget der er &gt; 4.000 KWh/år.</a:t>
            </a:r>
          </a:p>
          <a:p>
            <a:r>
              <a:rPr lang="da-DK" dirty="0"/>
              <a:t>Reduktion:</a:t>
            </a:r>
          </a:p>
          <a:p>
            <a:endParaRPr lang="da-DK" dirty="0"/>
          </a:p>
          <a:p>
            <a:pPr lvl="8"/>
            <a:r>
              <a:rPr lang="da-DK" sz="2400" b="1" dirty="0"/>
              <a:t>1,12 kr./KWh (Inkl. moms)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949367-2E73-444E-B059-F4C9EC33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Reduceret el afgift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B883455-3C6D-4387-9B7E-665CCCFA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F49CD-5C5F-49C0-839F-92BB21078F39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8E789-1BAB-4326-B295-221E703F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Eksempel på Luft til vand </a:t>
            </a:r>
            <a:r>
              <a:rPr lang="da-DK" dirty="0" err="1"/>
              <a:t>inst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DF86DB6-A41F-43E1-9EE8-FD02E9C8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4FE5D-6E39-486C-9DA2-9CF1842D7BB3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da-DK">
              <a:solidFill>
                <a:prstClr val="black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77CCE91-A2C6-4A7F-AB7E-789FF949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1484785"/>
            <a:ext cx="4940492" cy="50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0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EBC726B-E455-4B84-A672-23ABD5398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Princip for varmepumpe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2E57BE6E-998C-4340-A2B3-AC98DE0B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E6FA5-06CD-412F-8E85-16F82D19BDB2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2174A37-B08B-44AD-8C99-23C33F6DB9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E6EBF2E-1DAF-41B1-8581-AE9908D5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02" y="1412776"/>
            <a:ext cx="8238915" cy="36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591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8E871CD3-42F9-47E2-AAC7-17AC0623B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064121"/>
              </p:ext>
            </p:extLst>
          </p:nvPr>
        </p:nvGraphicFramePr>
        <p:xfrm>
          <a:off x="1981200" y="1496378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541981011"/>
                    </a:ext>
                  </a:extLst>
                </a:gridCol>
                <a:gridCol w="1841376">
                  <a:extLst>
                    <a:ext uri="{9D8B030D-6E8A-4147-A177-3AD203B41FA5}">
                      <a16:colId xmlns:a16="http://schemas.microsoft.com/office/drawing/2014/main" val="45168847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530511506"/>
                    </a:ext>
                  </a:extLst>
                </a:gridCol>
                <a:gridCol w="2458616">
                  <a:extLst>
                    <a:ext uri="{9D8B030D-6E8A-4147-A177-3AD203B41FA5}">
                      <a16:colId xmlns:a16="http://schemas.microsoft.com/office/drawing/2014/main" val="1640228119"/>
                    </a:ext>
                  </a:extLst>
                </a:gridCol>
              </a:tblGrid>
              <a:tr h="612450">
                <a:tc>
                  <a:txBody>
                    <a:bodyPr/>
                    <a:lstStyle/>
                    <a:p>
                      <a:r>
                        <a:rPr lang="da-DK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Investering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Månedlig udgift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 alt for10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25719"/>
                  </a:ext>
                </a:extLst>
              </a:tr>
              <a:tr h="354832">
                <a:tc>
                  <a:txBody>
                    <a:bodyPr/>
                    <a:lstStyle/>
                    <a:p>
                      <a:r>
                        <a:rPr lang="da-DK" dirty="0"/>
                        <a:t>Leasing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25-50.000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1.245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174.000-199.000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815181"/>
                  </a:ext>
                </a:extLst>
              </a:tr>
              <a:tr h="354832">
                <a:tc>
                  <a:txBody>
                    <a:bodyPr/>
                    <a:lstStyle/>
                    <a:p>
                      <a:r>
                        <a:rPr lang="da-DK" dirty="0"/>
                        <a:t>Køb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140.000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71997"/>
                  </a:ext>
                </a:extLst>
              </a:tr>
              <a:tr h="354832">
                <a:tc>
                  <a:txBody>
                    <a:bodyPr/>
                    <a:lstStyle/>
                    <a:p>
                      <a:r>
                        <a:rPr lang="da-DK" dirty="0"/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60-85.000 -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34-59.000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234194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6FD1CFA7-74A8-489A-B42D-D5198E0D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Køb eller leasing af varmepumpe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A02E276-6D4A-42C0-A0E3-772F530C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E6FA5-06CD-412F-8E85-16F82D19BDB2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14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A458288-09CB-45D7-8439-7CC785C5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Fjernvarme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8B1B0D6-E085-47A9-82D8-C08F52F0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F49CD-5C5F-49C0-839F-92BB21078F39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da-DK">
              <a:solidFill>
                <a:prstClr val="black"/>
              </a:solidFill>
            </a:endParaRPr>
          </a:p>
        </p:txBody>
      </p:sp>
      <p:pic>
        <p:nvPicPr>
          <p:cNvPr id="4098" name="Picture 2" descr="Nyt fjernvarmeanlæg">
            <a:extLst>
              <a:ext uri="{FF2B5EF4-FFF2-40B4-BE49-F238E27FC236}">
                <a16:creationId xmlns:a16="http://schemas.microsoft.com/office/drawing/2014/main" id="{4E5B12FC-E85F-4062-A27B-0931DC40DB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5396"/>
            <a:ext cx="8229600" cy="437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4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8E871CD3-42F9-47E2-AAC7-17AC0623B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473316"/>
              </p:ext>
            </p:extLst>
          </p:nvPr>
        </p:nvGraphicFramePr>
        <p:xfrm>
          <a:off x="1981200" y="1496378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541981011"/>
                    </a:ext>
                  </a:extLst>
                </a:gridCol>
                <a:gridCol w="1841376">
                  <a:extLst>
                    <a:ext uri="{9D8B030D-6E8A-4147-A177-3AD203B41FA5}">
                      <a16:colId xmlns:a16="http://schemas.microsoft.com/office/drawing/2014/main" val="45168847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530511506"/>
                    </a:ext>
                  </a:extLst>
                </a:gridCol>
                <a:gridCol w="2458616">
                  <a:extLst>
                    <a:ext uri="{9D8B030D-6E8A-4147-A177-3AD203B41FA5}">
                      <a16:colId xmlns:a16="http://schemas.microsoft.com/office/drawing/2014/main" val="1640228119"/>
                    </a:ext>
                  </a:extLst>
                </a:gridCol>
              </a:tblGrid>
              <a:tr h="612450">
                <a:tc>
                  <a:txBody>
                    <a:bodyPr/>
                    <a:lstStyle/>
                    <a:p>
                      <a:r>
                        <a:rPr lang="da-DK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Investering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Månedlig udgift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I alt for10 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25719"/>
                  </a:ext>
                </a:extLst>
              </a:tr>
              <a:tr h="354832">
                <a:tc>
                  <a:txBody>
                    <a:bodyPr/>
                    <a:lstStyle/>
                    <a:p>
                      <a:r>
                        <a:rPr lang="da-DK" dirty="0"/>
                        <a:t>Leasing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815181"/>
                  </a:ext>
                </a:extLst>
              </a:tr>
              <a:tr h="354832">
                <a:tc>
                  <a:txBody>
                    <a:bodyPr/>
                    <a:lstStyle/>
                    <a:p>
                      <a:r>
                        <a:rPr lang="da-DK" dirty="0"/>
                        <a:t>Køb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74.000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71997"/>
                  </a:ext>
                </a:extLst>
              </a:tr>
              <a:tr h="354832">
                <a:tc>
                  <a:txBody>
                    <a:bodyPr/>
                    <a:lstStyle/>
                    <a:p>
                      <a:r>
                        <a:rPr lang="da-DK" dirty="0"/>
                        <a:t>Difference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234194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6FD1CFA7-74A8-489A-B42D-D5198E0D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Konvertering til Fjernvarme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A02E276-6D4A-42C0-A0E3-772F530C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E6FA5-06CD-412F-8E85-16F82D19BDB2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2484B8D-E5E7-4807-B493-7B432DE66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Husk at få renset og afblændet tanken og afmeldt den til kommunen, samt få det ændret i BBR.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1513868-ACE9-4EC2-B9CF-F59E1379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Olietank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2BC563B-3B35-4410-A114-B802B6DD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B2FC8-8E8C-4022-9BC7-0E2E28969D32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691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D18D82B-D5B2-4B17-BF38-4E3FADF0A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Store radiatorer</a:t>
            </a:r>
          </a:p>
          <a:p>
            <a:r>
              <a:rPr lang="da-DK" dirty="0"/>
              <a:t>Gulvvarme</a:t>
            </a:r>
          </a:p>
          <a:p>
            <a:r>
              <a:rPr lang="da-DK" dirty="0"/>
              <a:t>Automatik</a:t>
            </a:r>
          </a:p>
          <a:p>
            <a:r>
              <a:rPr lang="da-DK" dirty="0"/>
              <a:t>God klimaskærm</a:t>
            </a:r>
          </a:p>
          <a:p>
            <a:pPr lvl="1"/>
            <a:r>
              <a:rPr lang="da-DK" dirty="0"/>
              <a:t>Vinduer</a:t>
            </a:r>
          </a:p>
          <a:p>
            <a:pPr lvl="1"/>
            <a:r>
              <a:rPr lang="da-DK" dirty="0"/>
              <a:t>Facader </a:t>
            </a:r>
          </a:p>
          <a:p>
            <a:pPr lvl="1"/>
            <a:r>
              <a:rPr lang="da-DK" dirty="0"/>
              <a:t>Tag</a:t>
            </a:r>
          </a:p>
          <a:p>
            <a:pPr lvl="1"/>
            <a:r>
              <a:rPr lang="da-DK" dirty="0"/>
              <a:t>Gulv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46774DA-DC1F-4CA5-9E66-2A9EB08D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Godt for varmepumper &amp; FJV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E896778-F849-4FDA-9232-6E78E61C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11466-1ED0-4FC4-A8DB-F63469D519E2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65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16D207A-2D57-4B6F-B9F6-FE71837F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Skal radiatoren udskiftes?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15329A3-CF65-4022-935F-AFDFCC4E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F49CD-5C5F-49C0-839F-92BB21078F39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4FDDF63-FDB6-457F-8F39-74B27D5C88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D1E293-A35A-4533-BEA6-9F0BCE88B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805836"/>
            <a:ext cx="4824536" cy="362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7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ED6842B-875F-4471-81F0-87D03BF6E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Gert Halldén</a:t>
            </a:r>
          </a:p>
          <a:p>
            <a:r>
              <a:rPr lang="da-DK" dirty="0"/>
              <a:t>GH Energi &amp; Rådgivning</a:t>
            </a:r>
          </a:p>
          <a:p>
            <a:r>
              <a:rPr lang="da-DK" dirty="0"/>
              <a:t>Kontorer i Birkerød</a:t>
            </a:r>
          </a:p>
          <a:p>
            <a:r>
              <a:rPr lang="da-DK" dirty="0"/>
              <a:t>Vi er 11 medarbejdere</a:t>
            </a:r>
          </a:p>
          <a:p>
            <a:pPr lvl="1"/>
            <a:r>
              <a:rPr lang="da-DK" dirty="0"/>
              <a:t>Ingeniører </a:t>
            </a:r>
          </a:p>
          <a:p>
            <a:pPr lvl="1"/>
            <a:r>
              <a:rPr lang="da-DK" dirty="0"/>
              <a:t>Maskinmestre</a:t>
            </a:r>
          </a:p>
          <a:p>
            <a:pPr lvl="1"/>
            <a:r>
              <a:rPr lang="da-DK" dirty="0"/>
              <a:t>Energiteknologer</a:t>
            </a:r>
          </a:p>
          <a:p>
            <a:r>
              <a:rPr lang="da-DK" dirty="0"/>
              <a:t>Arbejder for</a:t>
            </a:r>
          </a:p>
          <a:p>
            <a:pPr lvl="1"/>
            <a:r>
              <a:rPr lang="da-DK" dirty="0"/>
              <a:t>Boligejere- kommuner - ejendomsadministratorer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6B2C78-DE51-4ECF-AE5D-92EECB84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vi?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C3E9821-6513-4D58-B1F7-CE4AD28A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F49CD-5C5F-49C0-839F-92BB21078F39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55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242496A">
            <a:extLst>
              <a:ext uri="{FF2B5EF4-FFF2-40B4-BE49-F238E27FC236}">
                <a16:creationId xmlns:a16="http://schemas.microsoft.com/office/drawing/2014/main" id="{9B1162AB-BAA2-47AC-8862-5DAF03117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3792" y="1484784"/>
            <a:ext cx="4038600" cy="40386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44DD16A-F991-40D4-8AB1-B06AE3ED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a-DK" dirty="0"/>
              <a:t>Nyere type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4A78E3E-E5D2-4A62-A450-DBCDCC81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C1F4FE5D-6E39-486C-9DA2-9CF1842D7BB3}" type="slidenum">
              <a:rPr lang="da-DK" smtClean="0">
                <a:solidFill>
                  <a:prstClr val="black"/>
                </a:solidFill>
              </a:rPr>
              <a:pPr>
                <a:spcAft>
                  <a:spcPts val="600"/>
                </a:spcAft>
                <a:defRPr/>
              </a:pPr>
              <a:t>20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0CB1CE84-3B8C-45C8-B268-616BDA6D6E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9006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805D761-6585-497A-8723-CD600915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E6FA5-06CD-412F-8E85-16F82D19BDB2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da-DK">
              <a:solidFill>
                <a:prstClr val="black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CDC5A16-4408-4E95-B637-B3A53FADF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563299"/>
              </p:ext>
            </p:extLst>
          </p:nvPr>
        </p:nvGraphicFramePr>
        <p:xfrm>
          <a:off x="1445315" y="389283"/>
          <a:ext cx="9301370" cy="607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43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64CF2475-C504-4BDD-BC9E-C7D7C7263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Gennemgangen blev aftalt med Hans Kristensen for ca. 2 år siden</a:t>
            </a:r>
          </a:p>
          <a:p>
            <a:r>
              <a:rPr lang="da-DK" dirty="0"/>
              <a:t>Udskudt til nu, på grund af Corona</a:t>
            </a:r>
          </a:p>
          <a:p>
            <a:r>
              <a:rPr lang="da-DK" dirty="0"/>
              <a:t>Udgangspunktet for 2 år siden var at </a:t>
            </a:r>
            <a:r>
              <a:rPr lang="da-DK" dirty="0" err="1"/>
              <a:t>fjv</a:t>
            </a:r>
            <a:r>
              <a:rPr lang="da-DK" dirty="0"/>
              <a:t> ikke var en mulighed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93DAF0-0230-4E97-861E-C30761F7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70C84FA-A7B9-4865-8765-CE7D2C5E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F49CD-5C5F-49C0-839F-92BB21078F39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0317434-A9A5-4182-97D1-AEDC2D269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Opvarmningsformer</a:t>
            </a:r>
          </a:p>
          <a:p>
            <a:r>
              <a:rPr lang="da-DK" dirty="0"/>
              <a:t>Varmepumper</a:t>
            </a:r>
          </a:p>
          <a:p>
            <a:r>
              <a:rPr lang="da-DK" dirty="0"/>
              <a:t>Fjernvarme</a:t>
            </a:r>
          </a:p>
          <a:p>
            <a:r>
              <a:rPr lang="da-DK" dirty="0"/>
              <a:t>Olietank</a:t>
            </a:r>
          </a:p>
          <a:p>
            <a:r>
              <a:rPr lang="da-DK" dirty="0"/>
              <a:t>Godt for varmepumper og fjernvarme</a:t>
            </a:r>
          </a:p>
          <a:p>
            <a:r>
              <a:rPr lang="da-DK" dirty="0"/>
              <a:t>Radiatorer</a:t>
            </a:r>
          </a:p>
          <a:p>
            <a:r>
              <a:rPr lang="da-DK" dirty="0"/>
              <a:t>Variable priser opvarmningsformer</a:t>
            </a:r>
          </a:p>
          <a:p>
            <a:r>
              <a:rPr lang="da-DK" dirty="0"/>
              <a:t>Spar energi</a:t>
            </a:r>
          </a:p>
          <a:p>
            <a:r>
              <a:rPr lang="da-DK" dirty="0"/>
              <a:t>Spørgsmål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12E80D-EE16-4BD7-90D5-3B9AEE3E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A8D9C4C-BF4E-42EC-B199-E28B3A30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F49CD-5C5F-49C0-839F-92BB21078F39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C213CCD-97E8-4868-A122-888453753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rgbClr val="FF0000"/>
                </a:solidFill>
              </a:rPr>
              <a:t>Olie</a:t>
            </a:r>
          </a:p>
          <a:p>
            <a:r>
              <a:rPr lang="da-DK" dirty="0">
                <a:solidFill>
                  <a:srgbClr val="FF0000"/>
                </a:solidFill>
              </a:rPr>
              <a:t>Naturgas</a:t>
            </a:r>
          </a:p>
          <a:p>
            <a:r>
              <a:rPr lang="da-DK" dirty="0">
                <a:solidFill>
                  <a:srgbClr val="FF0000"/>
                </a:solidFill>
              </a:rPr>
              <a:t>El radiatorer</a:t>
            </a:r>
          </a:p>
          <a:p>
            <a:r>
              <a:rPr lang="da-DK" dirty="0">
                <a:solidFill>
                  <a:srgbClr val="33CC33"/>
                </a:solidFill>
              </a:rPr>
              <a:t>Varmepumpe</a:t>
            </a:r>
          </a:p>
          <a:p>
            <a:r>
              <a:rPr lang="da-DK" dirty="0">
                <a:solidFill>
                  <a:srgbClr val="33CC33"/>
                </a:solidFill>
              </a:rPr>
              <a:t>Fjernvarme</a:t>
            </a:r>
          </a:p>
          <a:p>
            <a:endParaRPr lang="da-DK" dirty="0">
              <a:solidFill>
                <a:srgbClr val="33CC33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EA9776-ACF8-499D-8B41-57E05979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Opvarmningsformer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64DB374-B64F-4E31-A457-A25EC6DE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F49CD-5C5F-49C0-839F-92BB21078F39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9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C2FD53E-9644-43A9-B900-05C94EAA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a-DK" dirty="0"/>
              <a:t>Varmepumpe typer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2FCC388-47AA-432A-8AFC-B9712961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1113" y="6408739"/>
            <a:ext cx="366712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9A7F49CD-5C5F-49C0-839F-92BB21078F39}" type="slidenum">
              <a:rPr lang="da-DK" smtClean="0">
                <a:solidFill>
                  <a:prstClr val="black"/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da-DK">
              <a:solidFill>
                <a:prstClr val="black"/>
              </a:solidFill>
            </a:endParaRPr>
          </a:p>
        </p:txBody>
      </p:sp>
      <p:graphicFrame>
        <p:nvGraphicFramePr>
          <p:cNvPr id="6" name="Pladsholder til indhold 1">
            <a:extLst>
              <a:ext uri="{FF2B5EF4-FFF2-40B4-BE49-F238E27FC236}">
                <a16:creationId xmlns:a16="http://schemas.microsoft.com/office/drawing/2014/main" id="{9EA323EB-878C-AB34-2D47-B752E1FE9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493357"/>
              </p:ext>
            </p:extLst>
          </p:nvPr>
        </p:nvGraphicFramePr>
        <p:xfrm>
          <a:off x="1981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71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33E92-DD79-456F-9394-E61A88FA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Horisontale &amp; vertikale slanger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1A14A91-5C11-4166-B420-A3D7AEE1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2ADD0-6859-47BC-8428-BB9516D37144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da-DK">
              <a:solidFill>
                <a:prstClr val="black"/>
              </a:solidFill>
            </a:endParaRPr>
          </a:p>
        </p:txBody>
      </p:sp>
      <p:pic>
        <p:nvPicPr>
          <p:cNvPr id="1030" name="Picture 6" descr="vertikal jordvarme forskelle">
            <a:extLst>
              <a:ext uri="{FF2B5EF4-FFF2-40B4-BE49-F238E27FC236}">
                <a16:creationId xmlns:a16="http://schemas.microsoft.com/office/drawing/2014/main" id="{6EFB9504-E217-41C4-BC92-E14D28305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14500"/>
            <a:ext cx="7334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9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45D11-EFD8-4346-A004-B79AF4E3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Luft til vand varmepumpe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561893D-066B-463F-A387-F4AA1EC4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4FE5D-6E39-486C-9DA2-9CF1842D7BB3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0A5A91E-9D69-4C26-9987-1B44432BC2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Luft til vand varmepumpe - Holbæk, Kirke Hyllinge | Stenbæk Andersen  El-Center">
            <a:extLst>
              <a:ext uri="{FF2B5EF4-FFF2-40B4-BE49-F238E27FC236}">
                <a16:creationId xmlns:a16="http://schemas.microsoft.com/office/drawing/2014/main" id="{D0F44B2F-B95C-49C2-BFA0-B155D1C67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455981"/>
            <a:ext cx="6336704" cy="434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3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B554BBB-7DA3-4F15-B181-F364A176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Luft til luft varmepumpe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DD89202-B1F1-490F-8C07-6FBDBE25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F49CD-5C5F-49C0-839F-92BB21078F39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a-DK">
              <a:solidFill>
                <a:prstClr val="black"/>
              </a:solidFill>
            </a:endParaRPr>
          </a:p>
        </p:txBody>
      </p:sp>
      <p:pic>
        <p:nvPicPr>
          <p:cNvPr id="3074" name="Picture 2" descr="Gør det selv montage - luft til luft varmepumpe">
            <a:extLst>
              <a:ext uri="{FF2B5EF4-FFF2-40B4-BE49-F238E27FC236}">
                <a16:creationId xmlns:a16="http://schemas.microsoft.com/office/drawing/2014/main" id="{80663D92-A968-427A-ABBA-8743E51F1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700808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48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mmenløb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ammenløb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ammenløb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314</Words>
  <Application>Microsoft Macintosh PowerPoint</Application>
  <PresentationFormat>Widescreen</PresentationFormat>
  <Paragraphs>132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Lucida Sans Unicode</vt:lpstr>
      <vt:lpstr>Verdana</vt:lpstr>
      <vt:lpstr>Wingdings 2</vt:lpstr>
      <vt:lpstr>Wingdings 3</vt:lpstr>
      <vt:lpstr>Sammenløb</vt:lpstr>
      <vt:lpstr>Opvarmningsformer</vt:lpstr>
      <vt:lpstr>Hvem er vi?</vt:lpstr>
      <vt:lpstr>Baggrund</vt:lpstr>
      <vt:lpstr>Program</vt:lpstr>
      <vt:lpstr>Opvarmningsformer</vt:lpstr>
      <vt:lpstr>Varmepumpe typer</vt:lpstr>
      <vt:lpstr>Horisontale &amp; vertikale slanger</vt:lpstr>
      <vt:lpstr>Luft til vand varmepumpe</vt:lpstr>
      <vt:lpstr>Luft til luft varmepumpe</vt:lpstr>
      <vt:lpstr>Reduceret el afgift</vt:lpstr>
      <vt:lpstr>Reduceret el afgift</vt:lpstr>
      <vt:lpstr>Eksempel på Luft til vand inst</vt:lpstr>
      <vt:lpstr>Princip for varmepumpe</vt:lpstr>
      <vt:lpstr>Køb eller leasing af varmepumpe</vt:lpstr>
      <vt:lpstr>Fjernvarme</vt:lpstr>
      <vt:lpstr>Konvertering til Fjernvarme</vt:lpstr>
      <vt:lpstr>Olietank</vt:lpstr>
      <vt:lpstr>Godt for varmepumper &amp; FJV</vt:lpstr>
      <vt:lpstr>Skal radiatoren udskiftes?</vt:lpstr>
      <vt:lpstr>Nyere type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Fjervarme Nørgaardsvej</dc:title>
  <dc:creator>Gert Halldén</dc:creator>
  <cp:lastModifiedBy>Mikkel Rosenfeldt Anderson</cp:lastModifiedBy>
  <cp:revision>76</cp:revision>
  <cp:lastPrinted>2022-05-10T06:46:49Z</cp:lastPrinted>
  <dcterms:created xsi:type="dcterms:W3CDTF">2015-08-27T18:19:16Z</dcterms:created>
  <dcterms:modified xsi:type="dcterms:W3CDTF">2022-05-12T14:50:28Z</dcterms:modified>
</cp:coreProperties>
</file>